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5" r:id="rId5"/>
    <p:sldMasterId id="2147483682" r:id="rId6"/>
  </p:sldMasterIdLst>
  <p:notesMasterIdLst>
    <p:notesMasterId r:id="rId15"/>
  </p:notesMasterIdLst>
  <p:handoutMasterIdLst>
    <p:handoutMasterId r:id="rId16"/>
  </p:handoutMasterIdLst>
  <p:sldIdLst>
    <p:sldId id="654" r:id="rId7"/>
    <p:sldId id="296" r:id="rId8"/>
    <p:sldId id="660" r:id="rId9"/>
    <p:sldId id="393" r:id="rId10"/>
    <p:sldId id="656" r:id="rId11"/>
    <p:sldId id="491" r:id="rId12"/>
    <p:sldId id="492" r:id="rId13"/>
    <p:sldId id="66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039"/>
    <a:srgbClr val="00ABCC"/>
    <a:srgbClr val="F6A925"/>
    <a:srgbClr val="F6A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69A7D7-5613-447C-B4FA-F3E8527C5B0B}" v="19" dt="2023-07-03T09:02:29.3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1355" autoAdjust="0"/>
  </p:normalViewPr>
  <p:slideViewPr>
    <p:cSldViewPr>
      <p:cViewPr varScale="1">
        <p:scale>
          <a:sx n="73" d="100"/>
          <a:sy n="73" d="100"/>
        </p:scale>
        <p:origin x="850" y="58"/>
      </p:cViewPr>
      <p:guideLst>
        <p:guide orient="horz" pos="2160"/>
        <p:guide pos="3840"/>
      </p:guideLst>
    </p:cSldViewPr>
  </p:slideViewPr>
  <p:notesTextViewPr>
    <p:cViewPr>
      <p:scale>
        <a:sx n="140" d="100"/>
        <a:sy n="14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line DELOR" userId="bb9e3441-be28-42dd-bbfe-3e0b4d335e7d" providerId="ADAL" clId="{A799FC18-B80A-4DC9-B2AE-82F824A448CE}"/>
    <pc:docChg chg="modSld">
      <pc:chgData name="Adeline DELOR" userId="bb9e3441-be28-42dd-bbfe-3e0b4d335e7d" providerId="ADAL" clId="{A799FC18-B80A-4DC9-B2AE-82F824A448CE}" dt="2023-06-08T13:27:10.605" v="21" actId="20577"/>
      <pc:docMkLst>
        <pc:docMk/>
      </pc:docMkLst>
      <pc:sldChg chg="modSp mod">
        <pc:chgData name="Adeline DELOR" userId="bb9e3441-be28-42dd-bbfe-3e0b4d335e7d" providerId="ADAL" clId="{A799FC18-B80A-4DC9-B2AE-82F824A448CE}" dt="2023-06-08T13:27:10.605" v="21" actId="20577"/>
        <pc:sldMkLst>
          <pc:docMk/>
          <pc:sldMk cId="1521859762" sldId="491"/>
        </pc:sldMkLst>
        <pc:spChg chg="mod">
          <ac:chgData name="Adeline DELOR" userId="bb9e3441-be28-42dd-bbfe-3e0b4d335e7d" providerId="ADAL" clId="{A799FC18-B80A-4DC9-B2AE-82F824A448CE}" dt="2023-06-08T13:27:10.605" v="21" actId="20577"/>
          <ac:spMkLst>
            <pc:docMk/>
            <pc:sldMk cId="1521859762" sldId="491"/>
            <ac:spMk id="9" creationId="{D1185096-F334-0C5E-38D7-B9168032C68E}"/>
          </ac:spMkLst>
        </pc:spChg>
      </pc:sldChg>
    </pc:docChg>
  </pc:docChgLst>
  <pc:docChgLst>
    <pc:chgData name="Adeline DELOR" userId="bb9e3441-be28-42dd-bbfe-3e0b4d335e7d" providerId="ADAL" clId="{AA69A7D7-5613-447C-B4FA-F3E8527C5B0B}"/>
    <pc:docChg chg="undo custSel modSld">
      <pc:chgData name="Adeline DELOR" userId="bb9e3441-be28-42dd-bbfe-3e0b4d335e7d" providerId="ADAL" clId="{AA69A7D7-5613-447C-B4FA-F3E8527C5B0B}" dt="2023-07-31T13:31:15.567" v="99" actId="790"/>
      <pc:docMkLst>
        <pc:docMk/>
      </pc:docMkLst>
      <pc:sldChg chg="addSp delSp modSp mod">
        <pc:chgData name="Adeline DELOR" userId="bb9e3441-be28-42dd-bbfe-3e0b4d335e7d" providerId="ADAL" clId="{AA69A7D7-5613-447C-B4FA-F3E8527C5B0B}" dt="2023-06-30T12:05:41.237" v="57" actId="20577"/>
        <pc:sldMkLst>
          <pc:docMk/>
          <pc:sldMk cId="3551594842" sldId="296"/>
        </pc:sldMkLst>
        <pc:spChg chg="add mod">
          <ac:chgData name="Adeline DELOR" userId="bb9e3441-be28-42dd-bbfe-3e0b4d335e7d" providerId="ADAL" clId="{AA69A7D7-5613-447C-B4FA-F3E8527C5B0B}" dt="2023-06-30T12:03:39.063" v="35"/>
          <ac:spMkLst>
            <pc:docMk/>
            <pc:sldMk cId="3551594842" sldId="296"/>
            <ac:spMk id="2" creationId="{D640E16D-2255-57FE-8B3D-5233CAA98AAB}"/>
          </ac:spMkLst>
        </pc:spChg>
        <pc:spChg chg="add del mod">
          <ac:chgData name="Adeline DELOR" userId="bb9e3441-be28-42dd-bbfe-3e0b4d335e7d" providerId="ADAL" clId="{AA69A7D7-5613-447C-B4FA-F3E8527C5B0B}" dt="2023-06-30T12:05:35.509" v="52" actId="478"/>
          <ac:spMkLst>
            <pc:docMk/>
            <pc:sldMk cId="3551594842" sldId="296"/>
            <ac:spMk id="6" creationId="{07659F46-035D-29C9-7BDB-444471C8CCFA}"/>
          </ac:spMkLst>
        </pc:spChg>
        <pc:spChg chg="add mod">
          <ac:chgData name="Adeline DELOR" userId="bb9e3441-be28-42dd-bbfe-3e0b4d335e7d" providerId="ADAL" clId="{AA69A7D7-5613-447C-B4FA-F3E8527C5B0B}" dt="2023-06-30T12:05:41.237" v="57" actId="20577"/>
          <ac:spMkLst>
            <pc:docMk/>
            <pc:sldMk cId="3551594842" sldId="296"/>
            <ac:spMk id="7" creationId="{CF466440-E014-50DE-7207-4C2EE6AC7F14}"/>
          </ac:spMkLst>
        </pc:spChg>
      </pc:sldChg>
      <pc:sldChg chg="addSp modSp">
        <pc:chgData name="Adeline DELOR" userId="bb9e3441-be28-42dd-bbfe-3e0b4d335e7d" providerId="ADAL" clId="{AA69A7D7-5613-447C-B4FA-F3E8527C5B0B}" dt="2023-06-30T12:03:41.563" v="37"/>
        <pc:sldMkLst>
          <pc:docMk/>
          <pc:sldMk cId="3258715369" sldId="393"/>
        </pc:sldMkLst>
        <pc:spChg chg="add mod">
          <ac:chgData name="Adeline DELOR" userId="bb9e3441-be28-42dd-bbfe-3e0b4d335e7d" providerId="ADAL" clId="{AA69A7D7-5613-447C-B4FA-F3E8527C5B0B}" dt="2023-06-30T12:03:41.563" v="37"/>
          <ac:spMkLst>
            <pc:docMk/>
            <pc:sldMk cId="3258715369" sldId="393"/>
            <ac:spMk id="4" creationId="{FB2FFFAA-D004-E289-A827-DE5A002906EB}"/>
          </ac:spMkLst>
        </pc:spChg>
      </pc:sldChg>
      <pc:sldChg chg="addSp modSp">
        <pc:chgData name="Adeline DELOR" userId="bb9e3441-be28-42dd-bbfe-3e0b4d335e7d" providerId="ADAL" clId="{AA69A7D7-5613-447C-B4FA-F3E8527C5B0B}" dt="2023-06-30T12:03:44.893" v="39"/>
        <pc:sldMkLst>
          <pc:docMk/>
          <pc:sldMk cId="1521859762" sldId="491"/>
        </pc:sldMkLst>
        <pc:spChg chg="add mod">
          <ac:chgData name="Adeline DELOR" userId="bb9e3441-be28-42dd-bbfe-3e0b4d335e7d" providerId="ADAL" clId="{AA69A7D7-5613-447C-B4FA-F3E8527C5B0B}" dt="2023-06-30T12:03:44.893" v="39"/>
          <ac:spMkLst>
            <pc:docMk/>
            <pc:sldMk cId="1521859762" sldId="491"/>
            <ac:spMk id="2" creationId="{07629EB5-5EF9-75BF-A45E-4DEDC9ED74E4}"/>
          </ac:spMkLst>
        </pc:spChg>
      </pc:sldChg>
      <pc:sldChg chg="addSp modSp mod">
        <pc:chgData name="Adeline DELOR" userId="bb9e3441-be28-42dd-bbfe-3e0b4d335e7d" providerId="ADAL" clId="{AA69A7D7-5613-447C-B4FA-F3E8527C5B0B}" dt="2023-06-30T12:25:08.926" v="74" actId="1076"/>
        <pc:sldMkLst>
          <pc:docMk/>
          <pc:sldMk cId="1684665922" sldId="492"/>
        </pc:sldMkLst>
        <pc:spChg chg="add mod">
          <ac:chgData name="Adeline DELOR" userId="bb9e3441-be28-42dd-bbfe-3e0b4d335e7d" providerId="ADAL" clId="{AA69A7D7-5613-447C-B4FA-F3E8527C5B0B}" dt="2023-06-30T12:03:45.733" v="40"/>
          <ac:spMkLst>
            <pc:docMk/>
            <pc:sldMk cId="1684665922" sldId="492"/>
            <ac:spMk id="2" creationId="{3E5F2606-CCC5-135A-F8EB-6CAE2235EA2B}"/>
          </ac:spMkLst>
        </pc:spChg>
        <pc:spChg chg="mod">
          <ac:chgData name="Adeline DELOR" userId="bb9e3441-be28-42dd-bbfe-3e0b4d335e7d" providerId="ADAL" clId="{AA69A7D7-5613-447C-B4FA-F3E8527C5B0B}" dt="2023-06-30T12:25:08.926" v="74" actId="1076"/>
          <ac:spMkLst>
            <pc:docMk/>
            <pc:sldMk cId="1684665922" sldId="492"/>
            <ac:spMk id="4" creationId="{F05076C3-4FAB-B1E1-1016-5294CDED1304}"/>
          </ac:spMkLst>
        </pc:spChg>
      </pc:sldChg>
      <pc:sldChg chg="addSp delSp modSp mod">
        <pc:chgData name="Adeline DELOR" userId="bb9e3441-be28-42dd-bbfe-3e0b4d335e7d" providerId="ADAL" clId="{AA69A7D7-5613-447C-B4FA-F3E8527C5B0B}" dt="2023-07-03T09:03:00.685" v="98" actId="1076"/>
        <pc:sldMkLst>
          <pc:docMk/>
          <pc:sldMk cId="2866327662" sldId="654"/>
        </pc:sldMkLst>
        <pc:spChg chg="mod">
          <ac:chgData name="Adeline DELOR" userId="bb9e3441-be28-42dd-bbfe-3e0b4d335e7d" providerId="ADAL" clId="{AA69A7D7-5613-447C-B4FA-F3E8527C5B0B}" dt="2023-06-30T12:02:49.167" v="30" actId="20577"/>
          <ac:spMkLst>
            <pc:docMk/>
            <pc:sldMk cId="2866327662" sldId="654"/>
            <ac:spMk id="2" creationId="{55885D74-86E1-25A4-9FE5-4512FF1111F7}"/>
          </ac:spMkLst>
        </pc:spChg>
        <pc:spChg chg="add mod">
          <ac:chgData name="Adeline DELOR" userId="bb9e3441-be28-42dd-bbfe-3e0b4d335e7d" providerId="ADAL" clId="{AA69A7D7-5613-447C-B4FA-F3E8527C5B0B}" dt="2023-06-30T15:00:58.224" v="76" actId="1076"/>
          <ac:spMkLst>
            <pc:docMk/>
            <pc:sldMk cId="2866327662" sldId="654"/>
            <ac:spMk id="3" creationId="{06667E9D-F281-6A0A-DB0B-4EAE32279B32}"/>
          </ac:spMkLst>
        </pc:spChg>
        <pc:spChg chg="add mod">
          <ac:chgData name="Adeline DELOR" userId="bb9e3441-be28-42dd-bbfe-3e0b4d335e7d" providerId="ADAL" clId="{AA69A7D7-5613-447C-B4FA-F3E8527C5B0B}" dt="2023-06-30T12:03:14.768" v="32"/>
          <ac:spMkLst>
            <pc:docMk/>
            <pc:sldMk cId="2866327662" sldId="654"/>
            <ac:spMk id="9" creationId="{33F237B3-FA4E-ED59-A4DD-C4D4C8C9660B}"/>
          </ac:spMkLst>
        </pc:spChg>
        <pc:picChg chg="del">
          <ac:chgData name="Adeline DELOR" userId="bb9e3441-be28-42dd-bbfe-3e0b4d335e7d" providerId="ADAL" clId="{AA69A7D7-5613-447C-B4FA-F3E8527C5B0B}" dt="2023-06-30T12:02:59.461" v="31" actId="478"/>
          <ac:picMkLst>
            <pc:docMk/>
            <pc:sldMk cId="2866327662" sldId="654"/>
            <ac:picMk id="3" creationId="{B48015E0-71A6-6190-D7FF-9BFF4A4EC7F1}"/>
          </ac:picMkLst>
        </pc:picChg>
        <pc:picChg chg="del">
          <ac:chgData name="Adeline DELOR" userId="bb9e3441-be28-42dd-bbfe-3e0b4d335e7d" providerId="ADAL" clId="{AA69A7D7-5613-447C-B4FA-F3E8527C5B0B}" dt="2023-06-30T12:03:25.251" v="34" actId="478"/>
          <ac:picMkLst>
            <pc:docMk/>
            <pc:sldMk cId="2866327662" sldId="654"/>
            <ac:picMk id="4" creationId="{39B1AAF1-BC9D-9943-A6B1-AFE8B70F3A2B}"/>
          </ac:picMkLst>
        </pc:picChg>
        <pc:picChg chg="add mod modCrop">
          <ac:chgData name="Adeline DELOR" userId="bb9e3441-be28-42dd-bbfe-3e0b4d335e7d" providerId="ADAL" clId="{AA69A7D7-5613-447C-B4FA-F3E8527C5B0B}" dt="2023-07-03T09:03:00.685" v="98" actId="1076"/>
          <ac:picMkLst>
            <pc:docMk/>
            <pc:sldMk cId="2866327662" sldId="654"/>
            <ac:picMk id="4" creationId="{8EE7A9D6-7707-D92D-670E-4C53A06CB897}"/>
          </ac:picMkLst>
        </pc:picChg>
        <pc:picChg chg="del">
          <ac:chgData name="Adeline DELOR" userId="bb9e3441-be28-42dd-bbfe-3e0b4d335e7d" providerId="ADAL" clId="{AA69A7D7-5613-447C-B4FA-F3E8527C5B0B}" dt="2023-07-03T09:02:27.621" v="89" actId="478"/>
          <ac:picMkLst>
            <pc:docMk/>
            <pc:sldMk cId="2866327662" sldId="654"/>
            <ac:picMk id="5" creationId="{A00DD6F5-603D-8115-4F95-982D6587BC57}"/>
          </ac:picMkLst>
        </pc:picChg>
        <pc:picChg chg="mod">
          <ac:chgData name="Adeline DELOR" userId="bb9e3441-be28-42dd-bbfe-3e0b4d335e7d" providerId="ADAL" clId="{AA69A7D7-5613-447C-B4FA-F3E8527C5B0B}" dt="2023-07-03T08:58:35.094" v="79" actId="1076"/>
          <ac:picMkLst>
            <pc:docMk/>
            <pc:sldMk cId="2866327662" sldId="654"/>
            <ac:picMk id="6" creationId="{ED5CFE3E-813D-59A0-16CC-DCEFB733456E}"/>
          </ac:picMkLst>
        </pc:picChg>
        <pc:picChg chg="del mod">
          <ac:chgData name="Adeline DELOR" userId="bb9e3441-be28-42dd-bbfe-3e0b4d335e7d" providerId="ADAL" clId="{AA69A7D7-5613-447C-B4FA-F3E8527C5B0B}" dt="2023-07-03T08:58:36.349" v="80" actId="478"/>
          <ac:picMkLst>
            <pc:docMk/>
            <pc:sldMk cId="2866327662" sldId="654"/>
            <ac:picMk id="7" creationId="{02B20238-3C1D-7354-C3C1-28081AC801FA}"/>
          </ac:picMkLst>
        </pc:picChg>
        <pc:picChg chg="del">
          <ac:chgData name="Adeline DELOR" userId="bb9e3441-be28-42dd-bbfe-3e0b4d335e7d" providerId="ADAL" clId="{AA69A7D7-5613-447C-B4FA-F3E8527C5B0B}" dt="2023-06-30T12:03:17.235" v="33" actId="478"/>
          <ac:picMkLst>
            <pc:docMk/>
            <pc:sldMk cId="2866327662" sldId="654"/>
            <ac:picMk id="11" creationId="{A96EE213-1CAF-99A4-B476-26C461B8C1D1}"/>
          </ac:picMkLst>
        </pc:picChg>
        <pc:picChg chg="add mod">
          <ac:chgData name="Adeline DELOR" userId="bb9e3441-be28-42dd-bbfe-3e0b4d335e7d" providerId="ADAL" clId="{AA69A7D7-5613-447C-B4FA-F3E8527C5B0B}" dt="2023-07-03T08:59:06.536" v="88" actId="1076"/>
          <ac:picMkLst>
            <pc:docMk/>
            <pc:sldMk cId="2866327662" sldId="654"/>
            <ac:picMk id="1026" creationId="{FFC4B4D3-6148-CD4D-75B0-048AD6249698}"/>
          </ac:picMkLst>
        </pc:picChg>
      </pc:sldChg>
      <pc:sldChg chg="addSp modSp mod">
        <pc:chgData name="Adeline DELOR" userId="bb9e3441-be28-42dd-bbfe-3e0b4d335e7d" providerId="ADAL" clId="{AA69A7D7-5613-447C-B4FA-F3E8527C5B0B}" dt="2023-06-30T12:24:33.276" v="58" actId="20577"/>
        <pc:sldMkLst>
          <pc:docMk/>
          <pc:sldMk cId="3074572288" sldId="656"/>
        </pc:sldMkLst>
        <pc:spChg chg="mod">
          <ac:chgData name="Adeline DELOR" userId="bb9e3441-be28-42dd-bbfe-3e0b4d335e7d" providerId="ADAL" clId="{AA69A7D7-5613-447C-B4FA-F3E8527C5B0B}" dt="2023-06-30T12:24:33.276" v="58" actId="20577"/>
          <ac:spMkLst>
            <pc:docMk/>
            <pc:sldMk cId="3074572288" sldId="656"/>
            <ac:spMk id="3" creationId="{A240FDFF-9939-E353-A077-D09F5BB64C44}"/>
          </ac:spMkLst>
        </pc:spChg>
        <pc:spChg chg="add mod">
          <ac:chgData name="Adeline DELOR" userId="bb9e3441-be28-42dd-bbfe-3e0b4d335e7d" providerId="ADAL" clId="{AA69A7D7-5613-447C-B4FA-F3E8527C5B0B}" dt="2023-06-30T12:03:43.026" v="38"/>
          <ac:spMkLst>
            <pc:docMk/>
            <pc:sldMk cId="3074572288" sldId="656"/>
            <ac:spMk id="4" creationId="{8886CB51-8810-1DD6-1896-A5055455ECF4}"/>
          </ac:spMkLst>
        </pc:spChg>
      </pc:sldChg>
      <pc:sldChg chg="addSp modSp">
        <pc:chgData name="Adeline DELOR" userId="bb9e3441-be28-42dd-bbfe-3e0b4d335e7d" providerId="ADAL" clId="{AA69A7D7-5613-447C-B4FA-F3E8527C5B0B}" dt="2023-06-30T12:03:40.427" v="36"/>
        <pc:sldMkLst>
          <pc:docMk/>
          <pc:sldMk cId="2930863318" sldId="660"/>
        </pc:sldMkLst>
        <pc:spChg chg="add mod">
          <ac:chgData name="Adeline DELOR" userId="bb9e3441-be28-42dd-bbfe-3e0b4d335e7d" providerId="ADAL" clId="{AA69A7D7-5613-447C-B4FA-F3E8527C5B0B}" dt="2023-06-30T12:03:40.427" v="36"/>
          <ac:spMkLst>
            <pc:docMk/>
            <pc:sldMk cId="2930863318" sldId="660"/>
            <ac:spMk id="2" creationId="{4CD30F7C-F7CE-8A9C-2498-DC5D869DEF9B}"/>
          </ac:spMkLst>
        </pc:spChg>
      </pc:sldChg>
      <pc:sldChg chg="addSp modSp mod">
        <pc:chgData name="Adeline DELOR" userId="bb9e3441-be28-42dd-bbfe-3e0b4d335e7d" providerId="ADAL" clId="{AA69A7D7-5613-447C-B4FA-F3E8527C5B0B}" dt="2023-07-31T13:31:15.567" v="99" actId="790"/>
        <pc:sldMkLst>
          <pc:docMk/>
          <pc:sldMk cId="462372816" sldId="661"/>
        </pc:sldMkLst>
        <pc:spChg chg="add mod">
          <ac:chgData name="Adeline DELOR" userId="bb9e3441-be28-42dd-bbfe-3e0b4d335e7d" providerId="ADAL" clId="{AA69A7D7-5613-447C-B4FA-F3E8527C5B0B}" dt="2023-06-30T12:03:46.674" v="41"/>
          <ac:spMkLst>
            <pc:docMk/>
            <pc:sldMk cId="462372816" sldId="661"/>
            <ac:spMk id="2" creationId="{51B4878D-9C4E-B676-EBE2-5010ABB11599}"/>
          </ac:spMkLst>
        </pc:spChg>
        <pc:spChg chg="mod">
          <ac:chgData name="Adeline DELOR" userId="bb9e3441-be28-42dd-bbfe-3e0b4d335e7d" providerId="ADAL" clId="{AA69A7D7-5613-447C-B4FA-F3E8527C5B0B}" dt="2023-06-30T12:25:03.911" v="73" actId="1076"/>
          <ac:spMkLst>
            <pc:docMk/>
            <pc:sldMk cId="462372816" sldId="661"/>
            <ac:spMk id="6" creationId="{BB54B304-F306-818C-2153-56320F46C308}"/>
          </ac:spMkLst>
        </pc:spChg>
        <pc:spChg chg="mod">
          <ac:chgData name="Adeline DELOR" userId="bb9e3441-be28-42dd-bbfe-3e0b4d335e7d" providerId="ADAL" clId="{AA69A7D7-5613-447C-B4FA-F3E8527C5B0B}" dt="2023-07-31T13:31:15.567" v="99" actId="790"/>
          <ac:spMkLst>
            <pc:docMk/>
            <pc:sldMk cId="462372816" sldId="661"/>
            <ac:spMk id="13" creationId="{4F3A8231-D1D6-1767-5CAD-EBAD778D977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78C90-E738-47BB-AD14-1C17AFC36D36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0764A-B2C3-42B6-8955-7EF7D42526F5}" type="slidenum">
              <a:rPr lang="fr-BE" smtClean="0"/>
              <a:pPr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67440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54D26-2AFE-4DA4-B58E-B5DF4E0CF6BA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C6741-001E-465D-BE01-5E1FAF9965DA}" type="slidenum">
              <a:rPr lang="fr-BE" smtClean="0"/>
              <a:pPr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186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39786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90678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93560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79905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65393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2321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4C6741-001E-465D-BE01-5E1FAF9965DA}" type="slidenum">
              <a:rPr lang="fr-BE" smtClean="0"/>
              <a:pPr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0705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9" y="6801395"/>
            <a:ext cx="12189851" cy="6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44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9" y="6801395"/>
            <a:ext cx="12189851" cy="6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998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51450" y="6792688"/>
            <a:ext cx="5540551" cy="8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383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83145" y="365127"/>
            <a:ext cx="117567" cy="262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33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8710670" y="3376672"/>
            <a:ext cx="6858002" cy="10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96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4" indent="0" algn="ctr">
              <a:buNone/>
              <a:defRPr sz="2000"/>
            </a:lvl2pPr>
            <a:lvl3pPr marL="914347" indent="0" algn="ctr">
              <a:buNone/>
              <a:defRPr sz="1800"/>
            </a:lvl3pPr>
            <a:lvl4pPr marL="1371521" indent="0" algn="ctr">
              <a:buNone/>
              <a:defRPr sz="1600"/>
            </a:lvl4pPr>
            <a:lvl5pPr marL="1828695" indent="0" algn="ctr">
              <a:buNone/>
              <a:defRPr sz="1600"/>
            </a:lvl5pPr>
            <a:lvl6pPr marL="2285869" indent="0" algn="ctr">
              <a:buNone/>
              <a:defRPr sz="1600"/>
            </a:lvl6pPr>
            <a:lvl7pPr marL="2743043" indent="0" algn="ctr">
              <a:buNone/>
              <a:defRPr sz="1600"/>
            </a:lvl7pPr>
            <a:lvl8pPr marL="3200216" indent="0" algn="ctr">
              <a:buNone/>
              <a:defRPr sz="1600"/>
            </a:lvl8pPr>
            <a:lvl9pPr marL="365739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629C-995A-4067-B8D3-EC2FC2B26973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D85F-B93B-4908-A97A-122F1CDCED24}" type="slidenum">
              <a:rPr lang="fr-BE" smtClean="0"/>
              <a:t>‹N°›</a:t>
            </a:fld>
            <a:endParaRPr lang="fr-BE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010" y="6481699"/>
            <a:ext cx="1163980" cy="29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96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629C-995A-4067-B8D3-EC2FC2B26973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D85F-B93B-4908-A97A-122F1CDCED24}" type="slidenum">
              <a:rPr lang="fr-BE" smtClean="0"/>
              <a:t>‹N°›</a:t>
            </a:fld>
            <a:endParaRPr lang="fr-B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B43A325-CA1F-1783-908D-F795FD8CA2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010" y="6481699"/>
            <a:ext cx="1163980" cy="29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504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6530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04315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18258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4274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01771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688279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69694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600523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960396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18436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23906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 Deuxième niveau</a:t>
            </a:r>
          </a:p>
          <a:p>
            <a:pPr lvl="2"/>
            <a:r>
              <a:rPr lang="fr-FR" dirty="0"/>
              <a:t> Troisième niveau</a:t>
            </a:r>
          </a:p>
          <a:p>
            <a:pPr lvl="3"/>
            <a:r>
              <a:rPr lang="fr-FR" dirty="0"/>
              <a:t> Quatrième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719E-0771-4886-BC3C-CFEBF906A341}" type="datetimeFigureOut">
              <a:rPr lang="fr-BE" smtClean="0"/>
              <a:t>31-07-23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97601-3617-4E16-9069-DC61B8F8E3C2}" type="slidenum">
              <a:rPr lang="fr-BE" smtClean="0"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4024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1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B8763-2D90-4E7E-91A9-4E0CBD05E350}" type="datetimeFigureOut">
              <a:rPr lang="fr-BE" smtClean="0"/>
              <a:pPr/>
              <a:t>31-07-23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1BEE5-9CDA-4F39-A69D-940814F653F0}" type="slidenum">
              <a:rPr lang="fr-BE" smtClean="0"/>
              <a:pPr/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6394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885D74-86E1-25A4-9FE5-4512FF111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2087744"/>
            <a:ext cx="10972800" cy="114300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International Relations Office                </a:t>
            </a:r>
            <a:endParaRPr lang="fr-BE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D5CFE3E-813D-59A0-16CC-DCEFB73345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r="3334"/>
          <a:stretch/>
        </p:blipFill>
        <p:spPr>
          <a:xfrm>
            <a:off x="6159627" y="4956084"/>
            <a:ext cx="2068165" cy="15265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CACFB07-F5B4-1B1C-B7FA-B4ECA4E2C9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4" r="11724"/>
          <a:stretch/>
        </p:blipFill>
        <p:spPr>
          <a:xfrm>
            <a:off x="3977213" y="4956084"/>
            <a:ext cx="2068166" cy="151968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3F237B3-FA4E-ED59-A4DD-C4D4C8C9660B}"/>
              </a:ext>
            </a:extLst>
          </p:cNvPr>
          <p:cNvSpPr txBox="1"/>
          <p:nvPr/>
        </p:nvSpPr>
        <p:spPr>
          <a:xfrm>
            <a:off x="178460" y="157403"/>
            <a:ext cx="2659208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667E9D-F281-6A0A-DB0B-4EAE32279B32}"/>
              </a:ext>
            </a:extLst>
          </p:cNvPr>
          <p:cNvSpPr txBox="1"/>
          <p:nvPr/>
        </p:nvSpPr>
        <p:spPr>
          <a:xfrm>
            <a:off x="4191101" y="4263089"/>
            <a:ext cx="3809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Date of last update: </a:t>
            </a:r>
            <a:endParaRPr lang="fr-BE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Globe, Carte, Des Pays, Frontières">
            <a:extLst>
              <a:ext uri="{FF2B5EF4-FFF2-40B4-BE49-F238E27FC236}">
                <a16:creationId xmlns:a16="http://schemas.microsoft.com/office/drawing/2014/main" id="{FFC4B4D3-6148-CD4D-75B0-048AD62496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84"/>
          <a:stretch/>
        </p:blipFill>
        <p:spPr bwMode="auto">
          <a:xfrm>
            <a:off x="8359619" y="4968599"/>
            <a:ext cx="2055161" cy="151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EE7A9D6-7707-D92D-670E-4C53A06CB8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0" r="5441"/>
          <a:stretch/>
        </p:blipFill>
        <p:spPr>
          <a:xfrm>
            <a:off x="1777220" y="4968599"/>
            <a:ext cx="2055162" cy="152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27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que 3">
            <a:extLst>
              <a:ext uri="{FF2B5EF4-FFF2-40B4-BE49-F238E27FC236}">
                <a16:creationId xmlns:a16="http://schemas.microsoft.com/office/drawing/2014/main" id="{3444FE61-9C66-483A-0FC5-31784F2DF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5904F1-00FA-5624-43BC-EC745BF887E1}"/>
              </a:ext>
            </a:extLst>
          </p:cNvPr>
          <p:cNvSpPr/>
          <p:nvPr/>
        </p:nvSpPr>
        <p:spPr bwMode="blackWhite">
          <a:xfrm>
            <a:off x="0" y="266188"/>
            <a:ext cx="11064552" cy="411119"/>
          </a:xfrm>
          <a:prstGeom prst="rect">
            <a:avLst/>
          </a:prstGeom>
          <a:solidFill>
            <a:srgbClr val="00AB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16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E3B01D2-1C1C-7AB0-55D8-F74B940760FF}"/>
              </a:ext>
            </a:extLst>
          </p:cNvPr>
          <p:cNvSpPr txBox="1"/>
          <p:nvPr/>
        </p:nvSpPr>
        <p:spPr>
          <a:xfrm>
            <a:off x="203121" y="248207"/>
            <a:ext cx="8989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en-BE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General description of the International Relations Office</a:t>
            </a:r>
            <a:endParaRPr lang="fr-B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640E16D-2255-57FE-8B3D-5233CAA98AAB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466440-E014-50DE-7207-4C2EE6AC7F14}"/>
              </a:ext>
            </a:extLst>
          </p:cNvPr>
          <p:cNvSpPr txBox="1"/>
          <p:nvPr/>
        </p:nvSpPr>
        <p:spPr>
          <a:xfrm>
            <a:off x="911424" y="1439542"/>
            <a:ext cx="4176464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IRO key missions and strategy</a:t>
            </a:r>
          </a:p>
          <a:p>
            <a:pPr>
              <a:lnSpc>
                <a:spcPct val="200000"/>
              </a:lnSpc>
            </a:pP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9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que 3">
            <a:extLst>
              <a:ext uri="{FF2B5EF4-FFF2-40B4-BE49-F238E27FC236}">
                <a16:creationId xmlns:a16="http://schemas.microsoft.com/office/drawing/2014/main" id="{3444FE61-9C66-483A-0FC5-31784F2DF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5904F1-00FA-5624-43BC-EC745BF887E1}"/>
              </a:ext>
            </a:extLst>
          </p:cNvPr>
          <p:cNvSpPr/>
          <p:nvPr/>
        </p:nvSpPr>
        <p:spPr bwMode="blackWhite">
          <a:xfrm>
            <a:off x="0" y="232644"/>
            <a:ext cx="6672064" cy="456117"/>
          </a:xfrm>
          <a:prstGeom prst="rect">
            <a:avLst/>
          </a:prstGeom>
          <a:solidFill>
            <a:srgbClr val="00AB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16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E3B01D2-1C1C-7AB0-55D8-F74B940760FF}"/>
              </a:ext>
            </a:extLst>
          </p:cNvPr>
          <p:cNvSpPr txBox="1"/>
          <p:nvPr/>
        </p:nvSpPr>
        <p:spPr>
          <a:xfrm>
            <a:off x="174822" y="248761"/>
            <a:ext cx="6497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 </a:t>
            </a:r>
            <a:r>
              <a:rPr lang="en-BE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Organisation chart of the Office</a:t>
            </a:r>
            <a:endParaRPr lang="fr-B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CD30F7C-F7CE-8A9C-2498-DC5D869DEF9B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6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que 11">
            <a:extLst>
              <a:ext uri="{FF2B5EF4-FFF2-40B4-BE49-F238E27FC236}">
                <a16:creationId xmlns:a16="http://schemas.microsoft.com/office/drawing/2014/main" id="{54F5A57A-7C67-769A-8D7E-A5C884D80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C777BC-0FBF-B2A7-17C8-04E53D5FF52F}"/>
              </a:ext>
            </a:extLst>
          </p:cNvPr>
          <p:cNvSpPr/>
          <p:nvPr/>
        </p:nvSpPr>
        <p:spPr bwMode="blackWhite">
          <a:xfrm>
            <a:off x="2" y="266189"/>
            <a:ext cx="6672062" cy="411119"/>
          </a:xfrm>
          <a:prstGeom prst="rect">
            <a:avLst/>
          </a:prstGeom>
          <a:solidFill>
            <a:srgbClr val="00AB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16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240FDFF-9939-E353-A077-D09F5BB64C44}"/>
              </a:ext>
            </a:extLst>
          </p:cNvPr>
          <p:cNvSpPr txBox="1"/>
          <p:nvPr/>
        </p:nvSpPr>
        <p:spPr>
          <a:xfrm>
            <a:off x="119336" y="266189"/>
            <a:ext cx="7333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 </a:t>
            </a:r>
            <a:r>
              <a:rPr lang="en-BE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Academic organisation chart</a:t>
            </a:r>
            <a:endParaRPr lang="fr-B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B2FFFAA-D004-E289-A827-DE5A002906EB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71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que 11">
            <a:extLst>
              <a:ext uri="{FF2B5EF4-FFF2-40B4-BE49-F238E27FC236}">
                <a16:creationId xmlns:a16="http://schemas.microsoft.com/office/drawing/2014/main" id="{54F5A57A-7C67-769A-8D7E-A5C884D80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1C777BC-0FBF-B2A7-17C8-04E53D5FF52F}"/>
              </a:ext>
            </a:extLst>
          </p:cNvPr>
          <p:cNvSpPr/>
          <p:nvPr/>
        </p:nvSpPr>
        <p:spPr bwMode="blackWhite">
          <a:xfrm>
            <a:off x="2" y="266189"/>
            <a:ext cx="4655838" cy="411119"/>
          </a:xfrm>
          <a:prstGeom prst="rect">
            <a:avLst/>
          </a:prstGeom>
          <a:solidFill>
            <a:srgbClr val="00AB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16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240FDFF-9939-E353-A077-D09F5BB64C44}"/>
              </a:ext>
            </a:extLst>
          </p:cNvPr>
          <p:cNvSpPr txBox="1"/>
          <p:nvPr/>
        </p:nvSpPr>
        <p:spPr>
          <a:xfrm>
            <a:off x="101113" y="240162"/>
            <a:ext cx="4524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 </a:t>
            </a:r>
            <a:r>
              <a:rPr lang="en-BE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Timeline</a:t>
            </a:r>
            <a:endParaRPr lang="fr-B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03356667-E7D3-30FC-A614-0359E65358A5}"/>
              </a:ext>
            </a:extLst>
          </p:cNvPr>
          <p:cNvSpPr/>
          <p:nvPr/>
        </p:nvSpPr>
        <p:spPr>
          <a:xfrm>
            <a:off x="335360" y="2502330"/>
            <a:ext cx="11100358" cy="134186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EA59A9B-CB66-B567-A49A-D6B1ACE08118}"/>
              </a:ext>
            </a:extLst>
          </p:cNvPr>
          <p:cNvSpPr/>
          <p:nvPr/>
        </p:nvSpPr>
        <p:spPr>
          <a:xfrm>
            <a:off x="756282" y="2995570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2C5C0D3-1109-0BD6-2F6E-BCFCDA59FD65}"/>
              </a:ext>
            </a:extLst>
          </p:cNvPr>
          <p:cNvSpPr/>
          <p:nvPr/>
        </p:nvSpPr>
        <p:spPr>
          <a:xfrm>
            <a:off x="1585095" y="2995570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4FBEB8B-D658-BAE2-3B35-FEA13191E1ED}"/>
              </a:ext>
            </a:extLst>
          </p:cNvPr>
          <p:cNvSpPr/>
          <p:nvPr/>
        </p:nvSpPr>
        <p:spPr>
          <a:xfrm>
            <a:off x="2417906" y="2995570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642D59CA-3C87-E4B9-72C5-174F32260CFF}"/>
              </a:ext>
            </a:extLst>
          </p:cNvPr>
          <p:cNvSpPr/>
          <p:nvPr/>
        </p:nvSpPr>
        <p:spPr>
          <a:xfrm>
            <a:off x="3256587" y="300511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17935DF4-EEDB-3432-C179-83A330590024}"/>
              </a:ext>
            </a:extLst>
          </p:cNvPr>
          <p:cNvSpPr/>
          <p:nvPr/>
        </p:nvSpPr>
        <p:spPr>
          <a:xfrm>
            <a:off x="4095268" y="298769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5A84906E-4F54-C573-A25F-1DAE29F24933}"/>
              </a:ext>
            </a:extLst>
          </p:cNvPr>
          <p:cNvSpPr/>
          <p:nvPr/>
        </p:nvSpPr>
        <p:spPr>
          <a:xfrm>
            <a:off x="4931704" y="298835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7385E270-3C04-058A-00A3-439A157B606A}"/>
              </a:ext>
            </a:extLst>
          </p:cNvPr>
          <p:cNvSpPr/>
          <p:nvPr/>
        </p:nvSpPr>
        <p:spPr>
          <a:xfrm>
            <a:off x="5772630" y="298769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16F24CF-E3F1-6C4A-6686-8C3CEBD3D05E}"/>
              </a:ext>
            </a:extLst>
          </p:cNvPr>
          <p:cNvSpPr/>
          <p:nvPr/>
        </p:nvSpPr>
        <p:spPr>
          <a:xfrm>
            <a:off x="6615469" y="298769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DA38D2E-4C6D-20EE-F720-888A9819C477}"/>
              </a:ext>
            </a:extLst>
          </p:cNvPr>
          <p:cNvSpPr/>
          <p:nvPr/>
        </p:nvSpPr>
        <p:spPr>
          <a:xfrm>
            <a:off x="7530865" y="2980323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3C41AC9-9493-5861-C48D-3189BBEC72B6}"/>
              </a:ext>
            </a:extLst>
          </p:cNvPr>
          <p:cNvSpPr/>
          <p:nvPr/>
        </p:nvSpPr>
        <p:spPr>
          <a:xfrm>
            <a:off x="8446261" y="298769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B8EE18DA-CBB1-5796-D0DE-BBC04FD47DB3}"/>
              </a:ext>
            </a:extLst>
          </p:cNvPr>
          <p:cNvSpPr/>
          <p:nvPr/>
        </p:nvSpPr>
        <p:spPr>
          <a:xfrm>
            <a:off x="9258815" y="2988703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FFBD621E-3D7D-2D5A-718F-DF72836F7E0D}"/>
              </a:ext>
            </a:extLst>
          </p:cNvPr>
          <p:cNvSpPr/>
          <p:nvPr/>
        </p:nvSpPr>
        <p:spPr>
          <a:xfrm>
            <a:off x="10071369" y="3005114"/>
            <a:ext cx="338336" cy="38587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86CB51-8810-1DD6-1896-A5055455ECF4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7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que 3">
            <a:extLst>
              <a:ext uri="{FF2B5EF4-FFF2-40B4-BE49-F238E27FC236}">
                <a16:creationId xmlns:a16="http://schemas.microsoft.com/office/drawing/2014/main" id="{CB39F22D-0AFC-2D73-B82F-29C50FD9C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591002-F92B-1960-2B8C-B737BC2BC991}"/>
              </a:ext>
            </a:extLst>
          </p:cNvPr>
          <p:cNvSpPr/>
          <p:nvPr/>
        </p:nvSpPr>
        <p:spPr bwMode="blackWhite">
          <a:xfrm>
            <a:off x="2" y="266189"/>
            <a:ext cx="5735958" cy="411119"/>
          </a:xfrm>
          <a:prstGeom prst="rect">
            <a:avLst/>
          </a:prstGeom>
          <a:solidFill>
            <a:srgbClr val="00AB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16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1185096-F334-0C5E-38D7-B9168032C68E}"/>
              </a:ext>
            </a:extLst>
          </p:cNvPr>
          <p:cNvSpPr txBox="1"/>
          <p:nvPr/>
        </p:nvSpPr>
        <p:spPr>
          <a:xfrm>
            <a:off x="203121" y="260648"/>
            <a:ext cx="5532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5. Associated </a:t>
            </a:r>
            <a:r>
              <a:rPr lang="fr-FR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departments</a:t>
            </a:r>
            <a:endParaRPr lang="en-B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7629EB5-5EF9-75BF-A45E-4DEDC9ED74E4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5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494E092-524F-1F2B-01F9-B9EEA868DF43}"/>
              </a:ext>
            </a:extLst>
          </p:cNvPr>
          <p:cNvSpPr/>
          <p:nvPr/>
        </p:nvSpPr>
        <p:spPr bwMode="blackWhite">
          <a:xfrm>
            <a:off x="1" y="287315"/>
            <a:ext cx="4727847" cy="400445"/>
          </a:xfrm>
          <a:prstGeom prst="rect">
            <a:avLst/>
          </a:prstGeom>
          <a:solidFill>
            <a:srgbClr val="00AB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F3A8231-D1D6-1767-5CAD-EBAD778D9771}"/>
              </a:ext>
            </a:extLst>
          </p:cNvPr>
          <p:cNvSpPr txBox="1"/>
          <p:nvPr/>
        </p:nvSpPr>
        <p:spPr>
          <a:xfrm>
            <a:off x="191343" y="287650"/>
            <a:ext cx="44644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6. Communication</a:t>
            </a:r>
            <a:endParaRPr lang="fr-BE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FDEA878A-3BB5-AB16-8AE6-09703DA41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05076C3-4FAB-B1E1-1016-5294CDED1304}"/>
              </a:ext>
            </a:extLst>
          </p:cNvPr>
          <p:cNvSpPr txBox="1"/>
          <p:nvPr/>
        </p:nvSpPr>
        <p:spPr>
          <a:xfrm>
            <a:off x="1199456" y="1484784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i="1" dirty="0">
                <a:solidFill>
                  <a:schemeClr val="bg1">
                    <a:lumMod val="50000"/>
                  </a:schemeClr>
                </a:solidFill>
              </a:rPr>
              <a:t>Instagram</a:t>
            </a:r>
          </a:p>
          <a:p>
            <a:r>
              <a:rPr lang="fr-BE" i="1" dirty="0">
                <a:solidFill>
                  <a:schemeClr val="bg1">
                    <a:lumMod val="50000"/>
                  </a:schemeClr>
                </a:solidFill>
              </a:rPr>
              <a:t>Facebook</a:t>
            </a:r>
          </a:p>
          <a:p>
            <a:r>
              <a:rPr lang="fr-BE" i="1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BE" i="1" dirty="0" err="1">
                <a:solidFill>
                  <a:schemeClr val="bg1">
                    <a:lumMod val="50000"/>
                  </a:schemeClr>
                </a:solidFill>
              </a:rPr>
              <a:t>tc</a:t>
            </a:r>
            <a:r>
              <a:rPr lang="en-BE" i="1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fr-BE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E5F2606-CCC5-135A-F8EB-6CAE2235EA2B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6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494E092-524F-1F2B-01F9-B9EEA868DF43}"/>
              </a:ext>
            </a:extLst>
          </p:cNvPr>
          <p:cNvSpPr/>
          <p:nvPr/>
        </p:nvSpPr>
        <p:spPr bwMode="blackWhite">
          <a:xfrm>
            <a:off x="1" y="287315"/>
            <a:ext cx="4727847" cy="400445"/>
          </a:xfrm>
          <a:prstGeom prst="rect">
            <a:avLst/>
          </a:prstGeom>
          <a:solidFill>
            <a:srgbClr val="00AB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F3A8231-D1D6-1767-5CAD-EBAD778D9771}"/>
              </a:ext>
            </a:extLst>
          </p:cNvPr>
          <p:cNvSpPr txBox="1"/>
          <p:nvPr/>
        </p:nvSpPr>
        <p:spPr>
          <a:xfrm>
            <a:off x="191343" y="287650"/>
            <a:ext cx="44644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7. P</a:t>
            </a:r>
            <a:r>
              <a:rPr lang="en-GB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icture</a:t>
            </a:r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FDEA878A-3BB5-AB16-8AE6-09703DA41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V="1">
            <a:off x="0" y="6792688"/>
            <a:ext cx="12192001" cy="6531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B54B304-F306-818C-2153-56320F46C308}"/>
              </a:ext>
            </a:extLst>
          </p:cNvPr>
          <p:cNvSpPr txBox="1"/>
          <p:nvPr/>
        </p:nvSpPr>
        <p:spPr>
          <a:xfrm flipH="1">
            <a:off x="2086411" y="2708920"/>
            <a:ext cx="8019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Picture </a:t>
            </a:r>
            <a:r>
              <a:rPr lang="en-BE" i="1" dirty="0">
                <a:solidFill>
                  <a:schemeClr val="bg1">
                    <a:lumMod val="50000"/>
                  </a:schemeClr>
                </a:solidFill>
              </a:rPr>
              <a:t>of the team</a:t>
            </a:r>
            <a:endParaRPr lang="fr-BE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1B4878D-9C4E-B676-EBE2-5010ABB11599}"/>
              </a:ext>
            </a:extLst>
          </p:cNvPr>
          <p:cNvSpPr txBox="1"/>
          <p:nvPr/>
        </p:nvSpPr>
        <p:spPr>
          <a:xfrm>
            <a:off x="9840416" y="5661248"/>
            <a:ext cx="2121692" cy="92333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fr-FR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fr-FR" i="1" dirty="0">
                <a:solidFill>
                  <a:schemeClr val="bg1">
                    <a:lumMod val="65000"/>
                  </a:schemeClr>
                </a:solidFill>
              </a:rPr>
              <a:t>University Logo</a:t>
            </a:r>
          </a:p>
          <a:p>
            <a:pPr algn="ctr"/>
            <a:endParaRPr lang="fr-BE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7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yle-fond blan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style-fond blanc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2529C772252C499F13E8D2E7D5E3EE" ma:contentTypeVersion="17" ma:contentTypeDescription="Crée un document." ma:contentTypeScope="" ma:versionID="f0b5bff22add408a06dba1aafe8f3eaa">
  <xsd:schema xmlns:xsd="http://www.w3.org/2001/XMLSchema" xmlns:xs="http://www.w3.org/2001/XMLSchema" xmlns:p="http://schemas.microsoft.com/office/2006/metadata/properties" xmlns:ns2="19dac223-8521-4689-855d-c4b116ea7fdc" xmlns:ns3="39b74d89-1f6e-48f7-9f4c-34d136867816" targetNamespace="http://schemas.microsoft.com/office/2006/metadata/properties" ma:root="true" ma:fieldsID="875a17f11095cada4483e0141187f44f" ns2:_="" ns3:_="">
    <xsd:import namespace="19dac223-8521-4689-855d-c4b116ea7fdc"/>
    <xsd:import namespace="39b74d89-1f6e-48f7-9f4c-34d136867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ac223-8521-4689-855d-c4b116ea7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9011953a-c381-489f-99f2-2153285b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74d89-1f6e-48f7-9f4c-34d1368678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06d8486-ef79-47df-8e94-8a82fff0d66d}" ma:internalName="TaxCatchAll" ma:showField="CatchAllData" ma:web="39b74d89-1f6e-48f7-9f4c-34d136867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b74d89-1f6e-48f7-9f4c-34d136867816" xsi:nil="true"/>
    <lcf76f155ced4ddcb4097134ff3c332f xmlns="19dac223-8521-4689-855d-c4b116ea7fd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712D140-6908-4223-A460-AE6CEB3541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656AC8-5722-4722-9EA8-1DE1FAF2BD64}"/>
</file>

<file path=customXml/itemProps3.xml><?xml version="1.0" encoding="utf-8"?>
<ds:datastoreItem xmlns:ds="http://schemas.openxmlformats.org/officeDocument/2006/customXml" ds:itemID="{3D188D62-C1E2-4A62-B2EF-D0F58CFE9D07}">
  <ds:schemaRefs>
    <ds:schemaRef ds:uri="http://purl.org/dc/elements/1.1/"/>
    <ds:schemaRef ds:uri="http://schemas.microsoft.com/office/2006/documentManagement/types"/>
    <ds:schemaRef ds:uri="http://www.w3.org/XML/1998/namespace"/>
    <ds:schemaRef ds:uri="75bb0614-6275-42d5-8edf-715ae00a5616"/>
    <ds:schemaRef ds:uri="http://schemas.microsoft.com/office/2006/metadata/properties"/>
    <ds:schemaRef ds:uri="8177366a-bfb0-4f9d-ac54-4359509f1cf7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39b74d89-1f6e-48f7-9f4c-34d136867816"/>
    <ds:schemaRef ds:uri="19dac223-8521-4689-855d-c4b116ea7fd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21161</TotalTime>
  <Words>80</Words>
  <Application>Microsoft Office PowerPoint</Application>
  <PresentationFormat>Grand écran</PresentationFormat>
  <Paragraphs>37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Thème Office</vt:lpstr>
      <vt:lpstr>style-fond blanc</vt:lpstr>
      <vt:lpstr>1_style-fond blanc</vt:lpstr>
      <vt:lpstr>International Relations Office           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Coralie TREBOT</dc:creator>
  <cp:lastModifiedBy>Adeline DELOR</cp:lastModifiedBy>
  <cp:revision>56</cp:revision>
  <dcterms:created xsi:type="dcterms:W3CDTF">2020-09-04T08:54:34Z</dcterms:created>
  <dcterms:modified xsi:type="dcterms:W3CDTF">2023-07-31T13:31:25Z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0x0101002F2529C772252C499F13E8D2E7D5E3EE</vt:lpwstr>
  </property>
  <property fmtid="{D5CDD505-2E9C-101B-9397-08002B2CF9AE}" pid="3" name="MediaServiceImageTags">
    <vt:lpwstr/>
  </property>
</Properties>
</file>